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69DA-B5B2-43E9-9DEA-F82E9EFA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78D1D-3AE8-4FDA-9024-854ECFC8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8B31-0901-4D2B-81FC-AF5B59D083C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D7C8-89C8-4BD4-900A-7AC7DB32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4EEDA-912B-4428-9FBD-74F220F7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885-0925-4FAB-B040-7B91B13B8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59720-6259-4525-85DA-CE5D16E4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C04FA-E38E-48CE-8D65-E94EC16E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CE330-5690-4985-9A6E-2542ECDAF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8B31-0901-4D2B-81FC-AF5B59D083C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4D593-D9FB-4AE2-BCFA-F15943DC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BB8A-59E4-4D86-8247-ADEF8F593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0885-0925-4FAB-B040-7B91B13B8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EFA09A-B39F-4826-AE81-7145902E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/>
              <a:t>REAL-WORLD EFFECTIVENESS AND SAFETY OF GLECAPREVIR/PIBRENTASVIR IN ADULTS WITH CHRONIC HEPATITIS C VIRUS INFECTION: </a:t>
            </a:r>
            <a:br>
              <a:rPr lang="en-GB" sz="2400" b="0"/>
            </a:br>
            <a:r>
              <a:rPr lang="en-GB" sz="2400" b="0"/>
              <a:t>A META-ANALYSIS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64976-4939-4B8F-8734-BEF7D1B1F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11E4D-1692-482E-B018-E01E4FAD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7758E-77A5-4EBB-A9C5-4D88BAAD2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47047-4EDA-4978-A2AC-67547FA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90448-9B19-42EE-8D84-C67893A3D7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7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B6737-2DC5-4DB5-ADA2-F2CF2E47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2A001-9998-4ADD-9FEB-EE5074C09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5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98AF5D-7FFF-49E4-8498-3AB267E4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326FD-4F90-48C2-98B4-624687D61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8FA580-F1F2-485C-9CA3-8495CB75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420B0-891B-4E3E-822F-B72C80544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F26CB-CAD6-45A0-B36F-DEFAAB80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00BD5-C57B-4463-BF3B-F64FFB87C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8B7F0-3578-4E69-8023-5415D90A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References Included in Meta-analysis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4130F-DB95-4F9C-A412-5145D618C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E27C11-1E4B-46B3-91DE-0281D4C3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G/P is Approved For Adult Patients with HCV GT1–6 Infection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0294D-D98A-4059-9485-E5A5D5C95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349B21-5BD7-4C40-93B2-68E01A8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159C7-9510-4ECD-8296-409BAC264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ECE07C-FEDA-4C31-896F-4D4D8ED8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B5ACC-B753-42A0-96C1-192C1C82F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2BD79-DE6A-42F4-AFAB-A12923A6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3BB41-1676-44E1-81B7-BF6E0F2D1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0A8A61-625E-499C-8A36-A0F7F126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21AAC-D687-41A8-B0D3-E1EEB8290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CF509-6EA1-4B7C-A6AE-C64DFCDD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BBECC-A13B-4D8B-9EF9-81E52DA01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871B34-C6F2-4733-9C49-3E5C74E3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4D2B7-94CF-47DE-B0A9-51473420E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40C1D6-B61D-4CC1-A32F-8CFEFF9B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D0B28-9841-44AE-ACCB-1D285102A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3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REAL-WORLD EFFECTIVENESS AND SAFETY OF GLECAPREVIR/PIBRENTASVIR IN ADULTS WITH CHRONIC HEPATITIS C VIRUS INFECTION:  A META-ANALYSIS</vt:lpstr>
      <vt:lpstr>G/P is Approved For Adult Patients with HCV GT1–6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Included in Meta-analysis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REAL-WORLD EFFECTIVENESS AND SAFETY OF GLECAPREVIR/PIBRENTASVIR IN ADULTS WITH CHRONIC HEPATITIS C VIRUS INFECTION:  A META-ANALYSIS</dc:title>
  <dc:creator>Kraft, Daniel</dc:creator>
  <cp:lastModifiedBy>Kraft, Daniel</cp:lastModifiedBy>
  <cp:revision>1</cp:revision>
  <dcterms:created xsi:type="dcterms:W3CDTF">2019-04-14T23:07:19Z</dcterms:created>
  <dcterms:modified xsi:type="dcterms:W3CDTF">2019-04-14T23:07:19Z</dcterms:modified>
</cp:coreProperties>
</file>