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C39B-AF0D-4A37-97B3-9C355EED7CA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5C3F5-27BD-4DBF-8883-4EF27A76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3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C39B-AF0D-4A37-97B3-9C355EED7CA4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5C3F5-27BD-4DBF-8883-4EF27A760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4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mtClean="0"/>
              <a:t>EFFICACY AND SAFETY OF GLECAPREVIR/PIBRENTASVIR IN PATIENTS WITH HCV GENOTYPE 5 OR 6 INFECTION: THE ENDURANCE-5, 6 STUDY</a:t>
            </a:r>
            <a:endParaRPr lang="en-US" sz="28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7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6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2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6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0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3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5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9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8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9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7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8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9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8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8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2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On-screen Show (16:9)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EFFICACY AND SAFETY OF GLECAPREVIR/PIBRENTASVIR IN PATIENTS WITH HCV GENOTYPE 5 OR 6 INFECTION: THE ENDURANCE-5, 6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AbbVie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EFFICACY AND SAFETY OF GLECAPREVIR/PIBRENTASVIR IN PATIENTS WITH HCV GENOTYPE 5 OR 6 INFECTION: THE ENDURANCE-5, 6 STUDY</dc:title>
  <dc:creator>Kantar, Alexandra</dc:creator>
  <cp:lastModifiedBy>Kantar, Alexandra</cp:lastModifiedBy>
  <cp:revision>1</cp:revision>
  <dcterms:created xsi:type="dcterms:W3CDTF">2018-04-13T12:24:12Z</dcterms:created>
  <dcterms:modified xsi:type="dcterms:W3CDTF">2018-04-13T12:24:13Z</dcterms:modified>
</cp:coreProperties>
</file>