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1890-16B7-4621-91DD-DA8784C68801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7769-5D3A-42B3-9BC6-F29AC765F7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8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91890-16B7-4621-91DD-DA8784C68801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7769-5D3A-42B3-9BC6-F29AC765F7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smtClean="0"/>
              <a:t>ENDURANCE-3: SAFETY AND EFFICACY OF GLECAPREVIR/PIBRENTASVIR COMPARED TO SOFOSBUVIR PLUS DACLATASVIR IN TREATMENT-NAÏVE HCV GENOTYPE 3-INFECTED PATIENTS WITHOUT CIRRHOSIS</a:t>
            </a:r>
            <a:endParaRPr lang="en-US" sz="24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93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9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2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05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55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8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06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02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2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3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35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5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3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5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3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6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3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6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73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Bildschirmpräsentation (16:9)</PresentationFormat>
  <Paragraphs>1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ENDURANCE-3: SAFETY AND EFFICACY OF GLECAPREVIR/PIBRENTASVIR COMPARED TO SOFOSBUVIR PLUS DACLATASVIR IN TREATMENT-NAÏVE HCV GENOTYPE 3-INFECTED PATIENTS WITHOUT CIRRHOSIS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AbbVie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ENDURANCE-3: SAFETY AND EFFICACY OF GLECAPREVIR/PIBRENTASVIR COMPARED TO SOFOSBUVIR PLUS DACLATASVIR IN TREATMENT-NAÏVE HCV GENOTYPE 3-INFECTED PATIENTS WITHOUT CIRRHOSIS</dc:title>
  <dc:creator>Kantar, Alexandra</dc:creator>
  <cp:lastModifiedBy>user7</cp:lastModifiedBy>
  <cp:revision>1</cp:revision>
  <dcterms:created xsi:type="dcterms:W3CDTF">2017-04-20T15:47:28Z</dcterms:created>
  <dcterms:modified xsi:type="dcterms:W3CDTF">2017-04-27T07:35:29Z</dcterms:modified>
</cp:coreProperties>
</file>