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CCD52C-0322-4392-89E3-85BE82C6844F}" type="datetimeFigureOut">
              <a:rPr lang="en-US" smtClean="0"/>
              <a:t>10/23/2017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EE7B1B-101B-43E1-80E8-905C96CF95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29759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CCD52C-0322-4392-89E3-85BE82C6844F}" type="datetimeFigureOut">
              <a:rPr lang="en-US" smtClean="0"/>
              <a:t>10/23/2017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EE7B1B-101B-43E1-80E8-905C96CF95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5130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b="0" smtClean="0"/>
              <a:t>Efficacy, Safety, and Pharmacokinetics of Glecaprevir/Pibrentasvir in Adults With Chronic Genotype 1-6 Hepatitis C Virus Infection and Compensated Cirrhosis: An Integrated Analysis</a:t>
            </a:r>
            <a:endParaRPr lang="en-US" sz="2400" b="0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61062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244852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811065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436424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349373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255797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475306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288722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24125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34049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91636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26642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76876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69095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907366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938589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894826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25</Words>
  <Application>Microsoft Office PowerPoint</Application>
  <PresentationFormat>On-screen Show (16:9)</PresentationFormat>
  <Paragraphs>1</Paragraphs>
  <Slides>17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Office Theme</vt:lpstr>
      <vt:lpstr>Efficacy, Safety, and Pharmacokinetics of Glecaprevir/Pibrentasvir in Adults With Chronic Genotype 1-6 Hepatitis C Virus Infection and Compensated Cirrhosis: An Integrated Analysis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AbbVie Inc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Efficacy, Safety, and Pharmacokinetics of Glecaprevir/Pibrentasvir in Adults With Chronic Genotype 1-6 Hepatitis C Virus Infection and Compensated Cirrhosis: An Integrated Analysis</dc:title>
  <dc:creator>Hanson, Cheryl D</dc:creator>
  <cp:lastModifiedBy>Hanson, Cheryl D</cp:lastModifiedBy>
  <cp:revision>1</cp:revision>
  <dcterms:created xsi:type="dcterms:W3CDTF">2017-10-23T12:30:10Z</dcterms:created>
  <dcterms:modified xsi:type="dcterms:W3CDTF">2017-10-23T12:30:12Z</dcterms:modified>
</cp:coreProperties>
</file>