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E4400-750C-4454-AB25-8C909EE622B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47C3-2EF6-4382-A7C3-CE895A047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5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E4400-750C-4454-AB25-8C909EE622B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947C3-2EF6-4382-A7C3-CE895A047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78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smtClean="0"/>
              <a:t>Adherence to Pangenotypic Glecaprevir/Pibrentasvir Treatment and SVR12 in HCV-infected Patients: An Integrated Analysis of the Phase 2/3 Clinical Trial Program</a:t>
            </a:r>
            <a:endParaRPr lang="en-US" sz="2400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74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44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76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95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0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02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60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72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13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89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36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70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42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71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38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87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39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29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32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On-screen Show (16:9)</PresentationFormat>
  <Paragraphs>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Adherence to Pangenotypic Glecaprevir/Pibrentasvir Treatment and SVR12 in HCV-infected Patients: An Integrated Analysis of the Phase 2/3 Clinical Trial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AbbVie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Adherence to Pangenotypic Glecaprevir/Pibrentasvir Treatment and SVR12 in HCV-infected Patients: An Integrated Analysis of the Phase 2/3 Clinical Trial Program</dc:title>
  <dc:creator>Breitenreiter, Joy A</dc:creator>
  <cp:lastModifiedBy>Breitenreiter, Joy A</cp:lastModifiedBy>
  <cp:revision>1</cp:revision>
  <dcterms:created xsi:type="dcterms:W3CDTF">2017-10-24T13:38:44Z</dcterms:created>
  <dcterms:modified xsi:type="dcterms:W3CDTF">2017-10-24T13:38:44Z</dcterms:modified>
</cp:coreProperties>
</file>