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CBA7-1731-49D9-B129-1A42274C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16CC4-4B2C-49CC-B55E-40BA0CD48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D936F-6D02-4FE2-B29D-BF64997DE0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A106B-76ED-4B8D-AF0C-FAAC495A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F2E2B-1953-451A-B1FD-0EB7985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FADB4-1F21-4801-823F-2599A620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4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EC77E0-160A-4EE3-A93E-ED0C1666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B165D-C7EA-4B70-AC4B-7A1514772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6C51-B41B-4392-ACF9-F5BF02F88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936F-6D02-4FE2-B29D-BF64997DE0D6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800AA-EF16-496A-8CB0-61DEB6D89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030DF-2F3B-4C4F-8DAF-2258D9B3E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ADB4-1F21-4801-823F-2599A6202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58A031-FED9-4FBE-AF0A-E39B0053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/>
              <a:t>REAL-WORLD SAFETY, EFFECTIVENESS, AND </a:t>
            </a:r>
            <a:br>
              <a:rPr lang="en-GB" sz="2400" b="0"/>
            </a:br>
            <a:r>
              <a:rPr lang="en-GB" sz="2400" b="0"/>
              <a:t>PATIENT-REPORTED OUTCOMES IN PATIENTS </a:t>
            </a:r>
            <a:br>
              <a:rPr lang="en-GB" sz="2400" b="0"/>
            </a:br>
            <a:r>
              <a:rPr lang="en-GB" sz="2400" b="0"/>
              <a:t>WITH CHRONIC HEPATITIS C VIRUS INFECTION </a:t>
            </a:r>
            <a:br>
              <a:rPr lang="en-GB" sz="2400" b="0"/>
            </a:br>
            <a:r>
              <a:rPr lang="en-GB" sz="2400" b="0"/>
              <a:t>TREATED WITH GLECAPREVIR/PIBRENTASVIR: </a:t>
            </a:r>
            <a:br>
              <a:rPr lang="en-GB" sz="2400" b="0"/>
            </a:br>
            <a:r>
              <a:rPr lang="en-GB" sz="2400" b="0"/>
              <a:t>DATA FROM THE GERMAN HEPATITIS C-REGISTRY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4AC6F-8145-42A8-AFBC-BDF32C76DF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5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2BA54-92C6-4269-BD86-EE7045E1D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SVR12 Rates in the Effectiveness Population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701CB-F10B-4E23-B50B-F61A481858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1D8B73-0599-4AB8-9AE3-90005204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SVR12 Rates in HCV Treatment-Naïve Non-Cirrhotic Patients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C3708-9E01-49C7-9CD1-5D1BF155B1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9B18DD-E840-4901-80F1-695B54BE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SF-36 Component Summary Scores at Baseline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C705B0-1AA2-4A0D-B881-DE7462247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2F50C8-6D87-4687-8AC7-9D52D6B1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SF-36 Physical Component Summary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5196E-7359-474B-BF16-48CD473E8E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6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5E091F-1CE8-42C4-9496-2E9C0E1C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SF-36 Mental Component Summary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FF8A3-18C3-4BB4-9CC6-E574D672CD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5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37CCDB-0DD0-47D4-97B8-813B6447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Safety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47C47-01BB-41EA-919C-C32E796090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9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78DF83-FF37-4C2A-862A-899661604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E4658-5F72-413E-9A48-C90DF3C53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2AF387-014A-4832-8D36-21532569E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C42735-CC4A-49D5-9EE4-B71EF9164F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B7B2D7-606D-4177-BA01-D61F671D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Disclosures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C7B3A-A903-4CE8-9699-B02971A931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13A718-24CD-4EB9-9C38-3428C0AE6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German Hepatitis C-Registry (DHC‐R)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B4A5C-651E-4EAB-A196-502A4339E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1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2B5D12-6DC6-4DF8-B9E2-E137F80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and Objective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7BB9A-CBCC-4FFB-8A53-DA89C91393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3B6298-623B-415C-948D-939CAE6D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/>
              <a:t>Study Population Receiving On-Label Glecaprevir/Pibrentasvir</a:t>
            </a:r>
            <a:endParaRPr lang="en-GB" sz="25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B4D47-1251-4379-B2AA-AE555CDA74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7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56F242-A92E-498F-813E-2DC40562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Demographics and Clinical Characteristics at 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79C77-4FD4-4E0C-A035-ED49BA072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6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ECEAAA-391A-4145-95CB-1EEBB8D3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Demographics and Clinical Characteristics at 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094F80-0E2F-4622-9251-593932002A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C01D69-95A9-445B-A8EA-F806F02F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SVR12 Rates in the Effectiveness Population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966E4-E7B9-44AE-8279-0AB688DEEC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On-screen Show (16:9)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REAL-WORLD SAFETY, EFFECTIVENESS, AND  PATIENT-REPORTED OUTCOMES IN PATIENTS  WITH CHRONIC HEPATITIS C VIRUS INFECTION  TREATED WITH GLECAPREVIR/PIBRENTASVIR:  DATA FROM THE GERMAN HEPATITIS C-REGISTRY</vt:lpstr>
      <vt:lpstr>Disclosures</vt:lpstr>
      <vt:lpstr>Disclosures</vt:lpstr>
      <vt:lpstr>German Hepatitis C-Registry (DHC‐R)</vt:lpstr>
      <vt:lpstr>Background and Objective</vt:lpstr>
      <vt:lpstr>Study Population Receiving On-Label Glecaprevir/Pibrentasvir</vt:lpstr>
      <vt:lpstr>Demographics and Clinical Characteristics at Baseline</vt:lpstr>
      <vt:lpstr>Demographics and Clinical Characteristics at Baseline</vt:lpstr>
      <vt:lpstr>SVR12 Rates in the Effectiveness Population</vt:lpstr>
      <vt:lpstr>SVR12 Rates in the Effectiveness Population</vt:lpstr>
      <vt:lpstr>SVR12 Rates in HCV Treatment-Naïve Non-Cirrhotic Patients</vt:lpstr>
      <vt:lpstr>SF-36 Component Summary Scores at Baseline</vt:lpstr>
      <vt:lpstr>SF-36 Physical Component Summary Score</vt:lpstr>
      <vt:lpstr>SF-36 Mental Component Summary Score</vt:lpstr>
      <vt:lpstr>Safety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REAL-WORLD SAFETY, EFFECTIVENESS, AND  PATIENT-REPORTED OUTCOMES IN PATIENTS  WITH CHRONIC HEPATITIS C VIRUS INFECTION  TREATED WITH GLECAPREVIR/PIBRENTASVIR:  DATA FROM THE GERMAN HEPATITIS C-REGISTRY</dc:title>
  <dc:creator>Ton, Anh N</dc:creator>
  <cp:lastModifiedBy>Ton, Anh N</cp:lastModifiedBy>
  <cp:revision>1</cp:revision>
  <dcterms:created xsi:type="dcterms:W3CDTF">2019-04-15T12:57:32Z</dcterms:created>
  <dcterms:modified xsi:type="dcterms:W3CDTF">2019-04-15T12:57:32Z</dcterms:modified>
</cp:coreProperties>
</file>