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F343-7CEB-48EC-B023-FC51D83983D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604D-FB03-40A3-A3E3-D5295A33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F343-7CEB-48EC-B023-FC51D83983D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604D-FB03-40A3-A3E3-D5295A33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smtClean="0"/>
              <a:t>Efficacy and Safety of Glecaprevir/Pibrentasvir for 8 or 12 Weeks in Treatment-naïve Patients with Chronic HCV Genotype 3:                                     An Integrated Phase 2/3 Analysis</a:t>
            </a:r>
            <a:endParaRPr lang="en-US" sz="24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0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8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0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9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6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2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1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5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0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3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0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4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3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(16:9)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Efficacy and Safety of Glecaprevir/Pibrentasvir for 8 or 12 Weeks in Treatment-naïve Patients with Chronic HCV Genotype 3:                                     An Integrated Phase 2/3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AbbVie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Efficacy and Safety of Glecaprevir/Pibrentasvir for 8 or 12 Weeks in Treatment-naïve Patients with Chronic HCV Genotype 3:                                     An Integrated Phase 2/3 Analysis</dc:title>
  <dc:creator>Mody, Sneh</dc:creator>
  <cp:lastModifiedBy>Mody, Sneh</cp:lastModifiedBy>
  <cp:revision>1</cp:revision>
  <dcterms:created xsi:type="dcterms:W3CDTF">2017-10-25T13:08:03Z</dcterms:created>
  <dcterms:modified xsi:type="dcterms:W3CDTF">2017-10-25T13:08:03Z</dcterms:modified>
</cp:coreProperties>
</file>